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4" r:id="rId5"/>
    <p:sldId id="262" r:id="rId6"/>
    <p:sldId id="263" r:id="rId7"/>
    <p:sldId id="265" r:id="rId8"/>
    <p:sldId id="266" r:id="rId9"/>
    <p:sldId id="267" r:id="rId10"/>
    <p:sldId id="258" r:id="rId11"/>
    <p:sldId id="25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55B3E-BDC9-4608-A07C-6C303BAF304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DC64B9-0626-416A-A429-3B15A5EA2B09}">
      <dgm:prSet phldrT="[Текст]"/>
      <dgm:spPr/>
      <dgm:t>
        <a:bodyPr/>
        <a:lstStyle/>
        <a:p>
          <a:r>
            <a:rPr lang="ru-RU" dirty="0" smtClean="0"/>
            <a:t>Сегодня очень холодно на улице</a:t>
          </a:r>
          <a:endParaRPr lang="ru-RU" dirty="0"/>
        </a:p>
      </dgm:t>
    </dgm:pt>
    <dgm:pt modelId="{E7F4E4D8-F39F-4109-B710-C72928453638}" type="parTrans" cxnId="{4A21257B-A80C-46C4-BE67-F1886DDA94A0}">
      <dgm:prSet/>
      <dgm:spPr/>
      <dgm:t>
        <a:bodyPr/>
        <a:lstStyle/>
        <a:p>
          <a:endParaRPr lang="ru-RU"/>
        </a:p>
      </dgm:t>
    </dgm:pt>
    <dgm:pt modelId="{7C85907F-8DEE-4548-899E-44D35B32BE58}" type="sibTrans" cxnId="{4A21257B-A80C-46C4-BE67-F1886DDA94A0}">
      <dgm:prSet/>
      <dgm:spPr/>
      <dgm:t>
        <a:bodyPr/>
        <a:lstStyle/>
        <a:p>
          <a:endParaRPr lang="ru-RU"/>
        </a:p>
      </dgm:t>
    </dgm:pt>
    <dgm:pt modelId="{3EB502A4-563F-4451-B786-08C1F4584B21}">
      <dgm:prSet phldrT="[Текст]"/>
      <dgm:spPr/>
      <dgm:t>
        <a:bodyPr/>
        <a:lstStyle/>
        <a:p>
          <a:r>
            <a:rPr lang="ru-RU" dirty="0" smtClean="0"/>
            <a:t>Не показывает телевизор</a:t>
          </a:r>
          <a:endParaRPr lang="ru-RU" dirty="0"/>
        </a:p>
      </dgm:t>
    </dgm:pt>
    <dgm:pt modelId="{F7F701D1-6856-4BD4-A11D-5040D932774A}" type="parTrans" cxnId="{1ECB301D-6697-4B13-A893-76495A268F31}">
      <dgm:prSet/>
      <dgm:spPr/>
      <dgm:t>
        <a:bodyPr/>
        <a:lstStyle/>
        <a:p>
          <a:endParaRPr lang="ru-RU"/>
        </a:p>
      </dgm:t>
    </dgm:pt>
    <dgm:pt modelId="{43C1EE12-E310-46C1-9D5D-DE62FDCB0656}" type="sibTrans" cxnId="{1ECB301D-6697-4B13-A893-76495A268F31}">
      <dgm:prSet/>
      <dgm:spPr/>
      <dgm:t>
        <a:bodyPr/>
        <a:lstStyle/>
        <a:p>
          <a:endParaRPr lang="ru-RU"/>
        </a:p>
      </dgm:t>
    </dgm:pt>
    <dgm:pt modelId="{1FE2505C-400C-4697-86CA-3ECC3984F5D2}">
      <dgm:prSet phldrT="[Текст]"/>
      <dgm:spPr/>
      <dgm:t>
        <a:bodyPr/>
        <a:lstStyle/>
        <a:p>
          <a:r>
            <a:rPr lang="ru-RU" smtClean="0"/>
            <a:t>Много домашнего задания</a:t>
          </a:r>
          <a:endParaRPr lang="ru-RU" dirty="0"/>
        </a:p>
      </dgm:t>
    </dgm:pt>
    <dgm:pt modelId="{EC9CB89B-21E8-412B-BAA9-D39A185F2327}" type="parTrans" cxnId="{1F303BF3-E2A5-4EBA-A7C3-E3AF92126197}">
      <dgm:prSet/>
      <dgm:spPr/>
      <dgm:t>
        <a:bodyPr/>
        <a:lstStyle/>
        <a:p>
          <a:endParaRPr lang="ru-RU"/>
        </a:p>
      </dgm:t>
    </dgm:pt>
    <dgm:pt modelId="{5D2BEF12-C696-485D-AF56-96DA40C24118}" type="sibTrans" cxnId="{1F303BF3-E2A5-4EBA-A7C3-E3AF92126197}">
      <dgm:prSet/>
      <dgm:spPr/>
      <dgm:t>
        <a:bodyPr/>
        <a:lstStyle/>
        <a:p>
          <a:endParaRPr lang="ru-RU"/>
        </a:p>
      </dgm:t>
    </dgm:pt>
    <dgm:pt modelId="{4D1E46D1-4BD7-4F4F-8D82-299A698025E2}">
      <dgm:prSet phldrT="[Текст]"/>
      <dgm:spPr/>
      <dgm:t>
        <a:bodyPr/>
        <a:lstStyle/>
        <a:p>
          <a:r>
            <a:rPr lang="ru-RU" dirty="0" smtClean="0"/>
            <a:t>Сломался каблук</a:t>
          </a:r>
          <a:endParaRPr lang="ru-RU" dirty="0"/>
        </a:p>
      </dgm:t>
    </dgm:pt>
    <dgm:pt modelId="{D1B5876F-30BE-4FF6-A89E-3242F4BC5DFD}" type="parTrans" cxnId="{F9EDA66B-84B6-4F2B-B439-5A9E529C427E}">
      <dgm:prSet/>
      <dgm:spPr/>
      <dgm:t>
        <a:bodyPr/>
        <a:lstStyle/>
        <a:p>
          <a:endParaRPr lang="ru-RU"/>
        </a:p>
      </dgm:t>
    </dgm:pt>
    <dgm:pt modelId="{519BE380-8089-4475-A785-AD6E276EE89B}" type="sibTrans" cxnId="{F9EDA66B-84B6-4F2B-B439-5A9E529C427E}">
      <dgm:prSet/>
      <dgm:spPr/>
      <dgm:t>
        <a:bodyPr/>
        <a:lstStyle/>
        <a:p>
          <a:endParaRPr lang="ru-RU"/>
        </a:p>
      </dgm:t>
    </dgm:pt>
    <dgm:pt modelId="{AF663283-2378-48E8-8F82-521308EF3BE8}">
      <dgm:prSet phldrT="[Текст]"/>
      <dgm:spPr/>
      <dgm:t>
        <a:bodyPr/>
        <a:lstStyle/>
        <a:p>
          <a:r>
            <a:rPr lang="ru-RU" dirty="0" smtClean="0"/>
            <a:t>Цвет волос получился непонятным</a:t>
          </a:r>
          <a:endParaRPr lang="ru-RU" dirty="0"/>
        </a:p>
      </dgm:t>
    </dgm:pt>
    <dgm:pt modelId="{1766E6EB-213B-46AC-B885-8F0512204AB9}" type="parTrans" cxnId="{75070081-97E8-4634-8ADB-B070FB775EF2}">
      <dgm:prSet/>
      <dgm:spPr/>
      <dgm:t>
        <a:bodyPr/>
        <a:lstStyle/>
        <a:p>
          <a:endParaRPr lang="ru-RU"/>
        </a:p>
      </dgm:t>
    </dgm:pt>
    <dgm:pt modelId="{58193EAC-02EB-49E7-9D42-DB93B53DB367}" type="sibTrans" cxnId="{75070081-97E8-4634-8ADB-B070FB775EF2}">
      <dgm:prSet/>
      <dgm:spPr/>
      <dgm:t>
        <a:bodyPr/>
        <a:lstStyle/>
        <a:p>
          <a:endParaRPr lang="ru-RU"/>
        </a:p>
      </dgm:t>
    </dgm:pt>
    <dgm:pt modelId="{CA8466DC-5AB2-4115-B0F5-7571425DD7B1}" type="pres">
      <dgm:prSet presAssocID="{3CE55B3E-BDC9-4608-A07C-6C303BAF30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133119-1C34-4F4D-BB71-2A21618A7396}" type="pres">
      <dgm:prSet presAssocID="{9CDC64B9-0626-416A-A429-3B15A5EA2B09}" presName="node" presStyleLbl="node1" presStyleIdx="0" presStyleCnt="5" custScaleX="152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EB4C0-6555-40CC-B4A9-CDC0E8BD6DF8}" type="pres">
      <dgm:prSet presAssocID="{7C85907F-8DEE-4548-899E-44D35B32BE58}" presName="sibTrans" presStyleCnt="0"/>
      <dgm:spPr/>
    </dgm:pt>
    <dgm:pt modelId="{AA846A64-3108-42AC-9387-8602E5FA4F47}" type="pres">
      <dgm:prSet presAssocID="{3EB502A4-563F-4451-B786-08C1F4584B21}" presName="node" presStyleLbl="node1" presStyleIdx="1" presStyleCnt="5" custScaleX="151459" custLinFactNeighborX="-3600" custLinFactNeighborY="-1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3F0EE-EA3D-461D-8204-E79AEF1FD0C8}" type="pres">
      <dgm:prSet presAssocID="{43C1EE12-E310-46C1-9D5D-DE62FDCB0656}" presName="sibTrans" presStyleCnt="0"/>
      <dgm:spPr/>
    </dgm:pt>
    <dgm:pt modelId="{6DFC06FD-7E36-46FF-9BE8-4C94B29EBC10}" type="pres">
      <dgm:prSet presAssocID="{1FE2505C-400C-4697-86CA-3ECC3984F5D2}" presName="node" presStyleLbl="node1" presStyleIdx="2" presStyleCnt="5" custScaleX="151162" custLinFactNeighborX="-81234" custLinFactNeighborY="-7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E14AD4-18F0-4D09-9F6B-D6A66134DC52}" type="pres">
      <dgm:prSet presAssocID="{5D2BEF12-C696-485D-AF56-96DA40C24118}" presName="sibTrans" presStyleCnt="0"/>
      <dgm:spPr/>
    </dgm:pt>
    <dgm:pt modelId="{2EBA4571-7570-4EC3-96FA-F8A7BEE28F5F}" type="pres">
      <dgm:prSet presAssocID="{4D1E46D1-4BD7-4F4F-8D82-299A698025E2}" presName="node" presStyleLbl="node1" presStyleIdx="3" presStyleCnt="5" custScaleX="151785" custLinFactNeighborX="-2951" custLinFactNeighborY="-7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F8FFB-EEF6-43BE-87B1-9F11883C9336}" type="pres">
      <dgm:prSet presAssocID="{519BE380-8089-4475-A785-AD6E276EE89B}" presName="sibTrans" presStyleCnt="0"/>
      <dgm:spPr/>
    </dgm:pt>
    <dgm:pt modelId="{A0BF9891-9763-44E3-8A81-C07629851357}" type="pres">
      <dgm:prSet presAssocID="{AF663283-2378-48E8-8F82-521308EF3BE8}" presName="node" presStyleLbl="node1" presStyleIdx="4" presStyleCnt="5" custScaleX="131746" custLinFactNeighborX="468" custLinFactNeighborY="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CB301D-6697-4B13-A893-76495A268F31}" srcId="{3CE55B3E-BDC9-4608-A07C-6C303BAF3048}" destId="{3EB502A4-563F-4451-B786-08C1F4584B21}" srcOrd="1" destOrd="0" parTransId="{F7F701D1-6856-4BD4-A11D-5040D932774A}" sibTransId="{43C1EE12-E310-46C1-9D5D-DE62FDCB0656}"/>
    <dgm:cxn modelId="{69E1CD77-3662-4614-80AA-6391CAE15F07}" type="presOf" srcId="{1FE2505C-400C-4697-86CA-3ECC3984F5D2}" destId="{6DFC06FD-7E36-46FF-9BE8-4C94B29EBC10}" srcOrd="0" destOrd="0" presId="urn:microsoft.com/office/officeart/2005/8/layout/default"/>
    <dgm:cxn modelId="{B13DFBB5-7980-40EA-82E9-2A939E40F95C}" type="presOf" srcId="{9CDC64B9-0626-416A-A429-3B15A5EA2B09}" destId="{9D133119-1C34-4F4D-BB71-2A21618A7396}" srcOrd="0" destOrd="0" presId="urn:microsoft.com/office/officeart/2005/8/layout/default"/>
    <dgm:cxn modelId="{F9EDA66B-84B6-4F2B-B439-5A9E529C427E}" srcId="{3CE55B3E-BDC9-4608-A07C-6C303BAF3048}" destId="{4D1E46D1-4BD7-4F4F-8D82-299A698025E2}" srcOrd="3" destOrd="0" parTransId="{D1B5876F-30BE-4FF6-A89E-3242F4BC5DFD}" sibTransId="{519BE380-8089-4475-A785-AD6E276EE89B}"/>
    <dgm:cxn modelId="{1F303BF3-E2A5-4EBA-A7C3-E3AF92126197}" srcId="{3CE55B3E-BDC9-4608-A07C-6C303BAF3048}" destId="{1FE2505C-400C-4697-86CA-3ECC3984F5D2}" srcOrd="2" destOrd="0" parTransId="{EC9CB89B-21E8-412B-BAA9-D39A185F2327}" sibTransId="{5D2BEF12-C696-485D-AF56-96DA40C24118}"/>
    <dgm:cxn modelId="{45A2EC50-EDFC-4AD5-861B-A1D1668983B3}" type="presOf" srcId="{3CE55B3E-BDC9-4608-A07C-6C303BAF3048}" destId="{CA8466DC-5AB2-4115-B0F5-7571425DD7B1}" srcOrd="0" destOrd="0" presId="urn:microsoft.com/office/officeart/2005/8/layout/default"/>
    <dgm:cxn modelId="{75070081-97E8-4634-8ADB-B070FB775EF2}" srcId="{3CE55B3E-BDC9-4608-A07C-6C303BAF3048}" destId="{AF663283-2378-48E8-8F82-521308EF3BE8}" srcOrd="4" destOrd="0" parTransId="{1766E6EB-213B-46AC-B885-8F0512204AB9}" sibTransId="{58193EAC-02EB-49E7-9D42-DB93B53DB367}"/>
    <dgm:cxn modelId="{585BDBBF-360E-4CEE-A55F-2841F35D8088}" type="presOf" srcId="{4D1E46D1-4BD7-4F4F-8D82-299A698025E2}" destId="{2EBA4571-7570-4EC3-96FA-F8A7BEE28F5F}" srcOrd="0" destOrd="0" presId="urn:microsoft.com/office/officeart/2005/8/layout/default"/>
    <dgm:cxn modelId="{32D952C3-6240-4FFE-AB5E-2A75E44E3B01}" type="presOf" srcId="{AF663283-2378-48E8-8F82-521308EF3BE8}" destId="{A0BF9891-9763-44E3-8A81-C07629851357}" srcOrd="0" destOrd="0" presId="urn:microsoft.com/office/officeart/2005/8/layout/default"/>
    <dgm:cxn modelId="{FFAB5F62-3B13-441D-A551-F7584D4AF723}" type="presOf" srcId="{3EB502A4-563F-4451-B786-08C1F4584B21}" destId="{AA846A64-3108-42AC-9387-8602E5FA4F47}" srcOrd="0" destOrd="0" presId="urn:microsoft.com/office/officeart/2005/8/layout/default"/>
    <dgm:cxn modelId="{4A21257B-A80C-46C4-BE67-F1886DDA94A0}" srcId="{3CE55B3E-BDC9-4608-A07C-6C303BAF3048}" destId="{9CDC64B9-0626-416A-A429-3B15A5EA2B09}" srcOrd="0" destOrd="0" parTransId="{E7F4E4D8-F39F-4109-B710-C72928453638}" sibTransId="{7C85907F-8DEE-4548-899E-44D35B32BE58}"/>
    <dgm:cxn modelId="{0BEC3875-7EB5-42DD-8B98-1ADB9FEF300B}" type="presParOf" srcId="{CA8466DC-5AB2-4115-B0F5-7571425DD7B1}" destId="{9D133119-1C34-4F4D-BB71-2A21618A7396}" srcOrd="0" destOrd="0" presId="urn:microsoft.com/office/officeart/2005/8/layout/default"/>
    <dgm:cxn modelId="{AD8DF9EE-0CD2-4966-BBA0-6C3F1F89E71D}" type="presParOf" srcId="{CA8466DC-5AB2-4115-B0F5-7571425DD7B1}" destId="{14DEB4C0-6555-40CC-B4A9-CDC0E8BD6DF8}" srcOrd="1" destOrd="0" presId="urn:microsoft.com/office/officeart/2005/8/layout/default"/>
    <dgm:cxn modelId="{80152500-C480-420E-B870-85BEE59E2FB7}" type="presParOf" srcId="{CA8466DC-5AB2-4115-B0F5-7571425DD7B1}" destId="{AA846A64-3108-42AC-9387-8602E5FA4F47}" srcOrd="2" destOrd="0" presId="urn:microsoft.com/office/officeart/2005/8/layout/default"/>
    <dgm:cxn modelId="{9B98D74E-97BA-45B9-B37D-D377EBCCC19F}" type="presParOf" srcId="{CA8466DC-5AB2-4115-B0F5-7571425DD7B1}" destId="{5493F0EE-EA3D-461D-8204-E79AEF1FD0C8}" srcOrd="3" destOrd="0" presId="urn:microsoft.com/office/officeart/2005/8/layout/default"/>
    <dgm:cxn modelId="{6134C6A1-E2AE-4261-B966-0B23FD7E68B8}" type="presParOf" srcId="{CA8466DC-5AB2-4115-B0F5-7571425DD7B1}" destId="{6DFC06FD-7E36-46FF-9BE8-4C94B29EBC10}" srcOrd="4" destOrd="0" presId="urn:microsoft.com/office/officeart/2005/8/layout/default"/>
    <dgm:cxn modelId="{EADF5BC1-F3B2-4F24-94AA-151585935313}" type="presParOf" srcId="{CA8466DC-5AB2-4115-B0F5-7571425DD7B1}" destId="{D3E14AD4-18F0-4D09-9F6B-D6A66134DC52}" srcOrd="5" destOrd="0" presId="urn:microsoft.com/office/officeart/2005/8/layout/default"/>
    <dgm:cxn modelId="{075BA543-7F05-4249-BDDD-27A8B84A04BE}" type="presParOf" srcId="{CA8466DC-5AB2-4115-B0F5-7571425DD7B1}" destId="{2EBA4571-7570-4EC3-96FA-F8A7BEE28F5F}" srcOrd="6" destOrd="0" presId="urn:microsoft.com/office/officeart/2005/8/layout/default"/>
    <dgm:cxn modelId="{57C07D9C-17A5-4FB2-8344-41BCDB947F0E}" type="presParOf" srcId="{CA8466DC-5AB2-4115-B0F5-7571425DD7B1}" destId="{813F8FFB-EEF6-43BE-87B1-9F11883C9336}" srcOrd="7" destOrd="0" presId="urn:microsoft.com/office/officeart/2005/8/layout/default"/>
    <dgm:cxn modelId="{7D878240-B130-49C7-B70B-46F2E5211FC8}" type="presParOf" srcId="{CA8466DC-5AB2-4115-B0F5-7571425DD7B1}" destId="{A0BF9891-9763-44E3-8A81-C0762985135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5CF-33FE-4727-9DB6-767F688C75A6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F3E2905-F4AC-4F58-8A8E-EDD42C823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5CF-33FE-4727-9DB6-767F688C75A6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2905-F4AC-4F58-8A8E-EDD42C823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5CF-33FE-4727-9DB6-767F688C75A6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2905-F4AC-4F58-8A8E-EDD42C823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5CF-33FE-4727-9DB6-767F688C75A6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2905-F4AC-4F58-8A8E-EDD42C823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5CF-33FE-4727-9DB6-767F688C75A6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3E2905-F4AC-4F58-8A8E-EDD42C823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5CF-33FE-4727-9DB6-767F688C75A6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2905-F4AC-4F58-8A8E-EDD42C823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5CF-33FE-4727-9DB6-767F688C75A6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2905-F4AC-4F58-8A8E-EDD42C823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5CF-33FE-4727-9DB6-767F688C75A6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2905-F4AC-4F58-8A8E-EDD42C823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5CF-33FE-4727-9DB6-767F688C75A6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2905-F4AC-4F58-8A8E-EDD42C823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5CF-33FE-4727-9DB6-767F688C75A6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2905-F4AC-4F58-8A8E-EDD42C823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5CF-33FE-4727-9DB6-767F688C75A6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3E2905-F4AC-4F58-8A8E-EDD42C823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0095CF-33FE-4727-9DB6-767F688C75A6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3E2905-F4AC-4F58-8A8E-EDD42C823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797152"/>
            <a:ext cx="6400800" cy="16002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Занятие </a:t>
            </a:r>
            <a:r>
              <a:rPr lang="ru-RU" dirty="0" smtClean="0"/>
              <a:t>с элементами тренинга</a:t>
            </a:r>
          </a:p>
          <a:p>
            <a:pPr algn="r"/>
            <a:r>
              <a:rPr lang="ru-RU" dirty="0" smtClean="0"/>
              <a:t> по программе «Школа общения»</a:t>
            </a:r>
          </a:p>
          <a:p>
            <a:pPr algn="r"/>
            <a:r>
              <a:rPr lang="ru-RU" dirty="0" smtClean="0"/>
              <a:t>Третьякова Н. Н. </a:t>
            </a:r>
          </a:p>
          <a:p>
            <a:pPr algn="r"/>
            <a:r>
              <a:rPr lang="ru-RU" dirty="0" smtClean="0"/>
              <a:t>2012 г.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68760"/>
            <a:ext cx="8229600" cy="187220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Солнечное настроение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Улыбайся!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можно чаще </a:t>
            </a:r>
            <a:r>
              <a:rPr lang="ru-RU" b="1" dirty="0" smtClean="0"/>
              <a:t>улыбайся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И радость всем свою дари. </a:t>
            </a:r>
            <a:br>
              <a:rPr lang="ru-RU" dirty="0" smtClean="0"/>
            </a:br>
            <a:r>
              <a:rPr lang="ru-RU" dirty="0" smtClean="0"/>
              <a:t>С улыбкой лёгкой просыпайся ,</a:t>
            </a:r>
            <a:br>
              <a:rPr lang="ru-RU" dirty="0" smtClean="0"/>
            </a:br>
            <a:r>
              <a:rPr lang="ru-RU" dirty="0" smtClean="0"/>
              <a:t>От счастья в облаках пари.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Жизнь так прекрасна, улыбайся. </a:t>
            </a:r>
            <a:br>
              <a:rPr lang="ru-RU" dirty="0" smtClean="0"/>
            </a:br>
            <a:r>
              <a:rPr lang="ru-RU" dirty="0" smtClean="0"/>
              <a:t>И радость в сердце береги. </a:t>
            </a:r>
            <a:br>
              <a:rPr lang="ru-RU" dirty="0" smtClean="0"/>
            </a:br>
            <a:r>
              <a:rPr lang="ru-RU" dirty="0" smtClean="0"/>
              <a:t>Дарить </a:t>
            </a:r>
            <a:r>
              <a:rPr lang="ru-RU" b="1" dirty="0" smtClean="0"/>
              <a:t>улыбку </a:t>
            </a:r>
            <a:r>
              <a:rPr lang="ru-RU" dirty="0" smtClean="0"/>
              <a:t>не стесняйся, </a:t>
            </a:r>
            <a:br>
              <a:rPr lang="ru-RU" dirty="0" smtClean="0"/>
            </a:br>
            <a:r>
              <a:rPr lang="ru-RU" dirty="0" smtClean="0"/>
              <a:t>Поверить в чудо помоги.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0648"/>
            <a:ext cx="7772400" cy="6597352"/>
          </a:xfrm>
        </p:spPr>
        <p:txBody>
          <a:bodyPr/>
          <a:lstStyle/>
          <a:p>
            <a:r>
              <a:rPr lang="ru-RU" sz="2800" dirty="0" smtClean="0"/>
              <a:t>Мгновеньем каждым наслаждайся, </a:t>
            </a:r>
            <a:br>
              <a:rPr lang="ru-RU" sz="2800" dirty="0" smtClean="0"/>
            </a:br>
            <a:r>
              <a:rPr lang="ru-RU" sz="2800" dirty="0" smtClean="0"/>
              <a:t>Вокруг ты только посмотри. </a:t>
            </a:r>
            <a:br>
              <a:rPr lang="ru-RU" sz="2800" dirty="0" smtClean="0"/>
            </a:br>
            <a:r>
              <a:rPr lang="ru-RU" sz="2800" dirty="0" smtClean="0"/>
              <a:t>Когда вдруг плохо – улыбайся, </a:t>
            </a:r>
            <a:br>
              <a:rPr lang="ru-RU" sz="2800" dirty="0" smtClean="0"/>
            </a:br>
            <a:r>
              <a:rPr lang="ru-RU" sz="2800" dirty="0" smtClean="0"/>
              <a:t>И радость встретится в пути.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Попробуй, просто улыбайся. </a:t>
            </a:r>
            <a:br>
              <a:rPr lang="ru-RU" sz="2800" dirty="0" smtClean="0"/>
            </a:br>
            <a:r>
              <a:rPr lang="ru-RU" sz="2800" dirty="0" smtClean="0"/>
              <a:t>Себя раскрой от всей души. </a:t>
            </a:r>
            <a:br>
              <a:rPr lang="ru-RU" sz="2800" dirty="0" smtClean="0"/>
            </a:br>
            <a:r>
              <a:rPr lang="ru-RU" sz="2800" dirty="0" smtClean="0"/>
              <a:t>И быть счастливым постарайся, </a:t>
            </a:r>
            <a:br>
              <a:rPr lang="ru-RU" sz="2800" dirty="0" smtClean="0"/>
            </a:br>
            <a:r>
              <a:rPr lang="ru-RU" sz="2800" dirty="0" smtClean="0"/>
              <a:t>«Тебя я жизнь люблю» - скажи.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Жизнь так прекрасна, </a:t>
            </a:r>
            <a:r>
              <a:rPr lang="ru-RU" sz="2800" b="1" dirty="0" smtClean="0"/>
              <a:t>улыбайся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r>
              <a:rPr lang="ru-RU" sz="2800" dirty="0" smtClean="0"/>
              <a:t>И засмеётся мир с тобой. </a:t>
            </a:r>
            <a:br>
              <a:rPr lang="ru-RU" sz="2800" dirty="0" smtClean="0"/>
            </a:br>
            <a:r>
              <a:rPr lang="ru-RU" sz="2800" dirty="0" smtClean="0"/>
              <a:t>Как можно чаще улыбайся. </a:t>
            </a:r>
            <a:br>
              <a:rPr lang="ru-RU" sz="2800" dirty="0" smtClean="0"/>
            </a:br>
            <a:r>
              <a:rPr lang="ru-RU" sz="2800" dirty="0" smtClean="0"/>
              <a:t>Встречай улыбкой день любой.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805264"/>
            <a:ext cx="7315200" cy="522288"/>
          </a:xfrm>
        </p:spPr>
        <p:txBody>
          <a:bodyPr/>
          <a:lstStyle/>
          <a:p>
            <a:pPr algn="ctr"/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  <p:pic>
        <p:nvPicPr>
          <p:cNvPr id="7" name="Рисунок 6" descr="То, что ты видишь, во многом зависит от того, как ты смотришь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5113" t="21447" r="4326" b="21447"/>
          <a:stretch>
            <a:fillRect/>
          </a:stretch>
        </p:blipFill>
        <p:spPr bwMode="auto">
          <a:xfrm>
            <a:off x="395536" y="188640"/>
            <a:ext cx="8280920" cy="439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99592" y="4725144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То, что ты видишь, во многом зависит от того, как ты смотришь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548680"/>
            <a:ext cx="7772400" cy="4572000"/>
          </a:xfrm>
        </p:spPr>
        <p:txBody>
          <a:bodyPr/>
          <a:lstStyle/>
          <a:p>
            <a:r>
              <a:rPr lang="ru-RU" sz="4800" dirty="0" smtClean="0"/>
              <a:t>Не знаете чем заняться? </a:t>
            </a:r>
          </a:p>
          <a:p>
            <a:pPr>
              <a:lnSpc>
                <a:spcPct val="150000"/>
              </a:lnSpc>
            </a:pPr>
            <a:r>
              <a:rPr lang="ru-RU" sz="4800" dirty="0" smtClean="0"/>
              <a:t>Есть свободное время? </a:t>
            </a:r>
          </a:p>
          <a:p>
            <a:r>
              <a:rPr lang="ru-RU" sz="4800" dirty="0" smtClean="0"/>
              <a:t>Чего-то не хватает в жизни? </a:t>
            </a:r>
          </a:p>
          <a:p>
            <a:endParaRPr lang="ru-RU" dirty="0"/>
          </a:p>
        </p:txBody>
      </p:sp>
      <p:pic>
        <p:nvPicPr>
          <p:cNvPr id="4" name="Рисунок 3" descr="Советы для нытик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501008"/>
            <a:ext cx="460851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Советы для нытиков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b="1" dirty="0" smtClean="0"/>
              <a:t>Начнем с того</a:t>
            </a:r>
            <a:r>
              <a:rPr lang="ru-RU" sz="3200" dirty="0" smtClean="0"/>
              <a:t>, что надо </a:t>
            </a:r>
            <a:r>
              <a:rPr lang="ru-RU" sz="3200" b="1" i="1" dirty="0" smtClean="0"/>
              <a:t>перестать ныть</a:t>
            </a:r>
            <a:r>
              <a:rPr lang="ru-RU" sz="3200" b="1" dirty="0" smtClean="0"/>
              <a:t>.</a:t>
            </a:r>
            <a:r>
              <a:rPr lang="ru-RU" sz="3200" dirty="0" smtClean="0"/>
              <a:t> </a:t>
            </a:r>
          </a:p>
          <a:p>
            <a:r>
              <a:rPr lang="ru-RU" sz="3200" b="1" dirty="0" smtClean="0"/>
              <a:t>Второе</a:t>
            </a:r>
            <a:r>
              <a:rPr lang="ru-RU" sz="3200" dirty="0" smtClean="0"/>
              <a:t>: </a:t>
            </a:r>
            <a:r>
              <a:rPr lang="ru-RU" sz="3200" b="1" i="1" dirty="0" smtClean="0"/>
              <a:t>перестаньте себя жалеть</a:t>
            </a:r>
            <a:r>
              <a:rPr lang="ru-RU" sz="3200" b="1" dirty="0" smtClean="0"/>
              <a:t>. </a:t>
            </a:r>
          </a:p>
          <a:p>
            <a:r>
              <a:rPr lang="ru-RU" sz="3200" b="1" dirty="0" smtClean="0"/>
              <a:t>Третье:</a:t>
            </a:r>
            <a:r>
              <a:rPr lang="ru-RU" sz="3200" dirty="0" smtClean="0"/>
              <a:t> обязательно надо </a:t>
            </a:r>
            <a:r>
              <a:rPr lang="ru-RU" sz="3200" b="1" i="1" dirty="0" smtClean="0"/>
              <a:t>поставить себе цель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Четвертое:</a:t>
            </a:r>
            <a:r>
              <a:rPr lang="ru-RU" sz="3200" dirty="0" smtClean="0"/>
              <a:t> не поленитесь, сядьте и </a:t>
            </a:r>
            <a:r>
              <a:rPr lang="ru-RU" sz="3200" b="1" i="1" dirty="0" smtClean="0"/>
              <a:t>составьте список </a:t>
            </a:r>
            <a:r>
              <a:rPr lang="ru-RU" sz="3200" dirty="0" smtClean="0"/>
              <a:t>того, что умеете делать, что у вас хорошо получается  и где вы бы смогли реализовать свои способности.  </a:t>
            </a:r>
          </a:p>
          <a:p>
            <a:r>
              <a:rPr lang="ru-RU" sz="6000" dirty="0" smtClean="0"/>
              <a:t>Действуйте!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- мотиваторы"/>
          <p:cNvPicPr/>
          <p:nvPr/>
        </p:nvPicPr>
        <p:blipFill>
          <a:blip r:embed="rId2" cstate="print"/>
          <a:srcRect l="3522" t="4641" r="4218" b="21135"/>
          <a:stretch>
            <a:fillRect/>
          </a:stretch>
        </p:blipFill>
        <p:spPr bwMode="auto">
          <a:xfrm>
            <a:off x="539552" y="332656"/>
            <a:ext cx="828092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27584" y="573325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 мире много хорошего… я например!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и - мотиваторы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3333" t="2410" r="3333" b="10843"/>
          <a:stretch>
            <a:fillRect/>
          </a:stretch>
        </p:blipFill>
        <p:spPr bwMode="auto">
          <a:xfrm>
            <a:off x="323528" y="260648"/>
            <a:ext cx="626469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32240" y="476672"/>
            <a:ext cx="2160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Когда все валится из рук – держи в руках хотя бы себя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- мотиваторы"/>
          <p:cNvPicPr/>
          <p:nvPr/>
        </p:nvPicPr>
        <p:blipFill>
          <a:blip r:embed="rId2" cstate="print"/>
          <a:srcRect l="4696" t="4607" r="3798" b="20371"/>
          <a:stretch>
            <a:fillRect/>
          </a:stretch>
        </p:blipFill>
        <p:spPr bwMode="auto">
          <a:xfrm>
            <a:off x="683568" y="260648"/>
            <a:ext cx="799288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15616" y="5301208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Успех часто оказывается результатом всего лишь нескольких шагов в нужном направлении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- мотиватор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64096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- мотиватор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Попробуйте найти что-то хорошее в данных ситуациях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827584" y="1340768"/>
          <a:ext cx="783406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</TotalTime>
  <Words>166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Солнечное настроение</vt:lpstr>
      <vt:lpstr>Слайд 2</vt:lpstr>
      <vt:lpstr>Советы для нытиков </vt:lpstr>
      <vt:lpstr>Слайд 4</vt:lpstr>
      <vt:lpstr>Слайд 5</vt:lpstr>
      <vt:lpstr>Слайд 6</vt:lpstr>
      <vt:lpstr>Слайд 7</vt:lpstr>
      <vt:lpstr>Слайд 8</vt:lpstr>
      <vt:lpstr>Попробуйте найти что-то хорошее в данных ситуациях</vt:lpstr>
      <vt:lpstr>Улыбайся!</vt:lpstr>
      <vt:lpstr>Слайд 11</vt:lpstr>
      <vt:lpstr>Спасибо за внимание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Солнечное настроение</dc:title>
  <dc:creator>надя</dc:creator>
  <cp:lastModifiedBy>надя</cp:lastModifiedBy>
  <cp:revision>12</cp:revision>
  <dcterms:created xsi:type="dcterms:W3CDTF">2012-02-09T05:54:35Z</dcterms:created>
  <dcterms:modified xsi:type="dcterms:W3CDTF">2012-02-10T06:02:25Z</dcterms:modified>
</cp:coreProperties>
</file>